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F6658C-4799-4BB2-AFFC-636CC7C7581C}" v="3" dt="2025-10-21T16:25:14.6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576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na Thomas" userId="371ed24c-4f3e-404a-99ef-863adb469bac" providerId="ADAL" clId="{24F6658C-4799-4BB2-AFFC-636CC7C7581C}"/>
    <pc:docChg chg="custSel modSld">
      <pc:chgData name="Gena Thomas" userId="371ed24c-4f3e-404a-99ef-863adb469bac" providerId="ADAL" clId="{24F6658C-4799-4BB2-AFFC-636CC7C7581C}" dt="2025-10-21T16:28:42.645" v="669" actId="14100"/>
      <pc:docMkLst>
        <pc:docMk/>
      </pc:docMkLst>
      <pc:sldChg chg="addSp modSp mod">
        <pc:chgData name="Gena Thomas" userId="371ed24c-4f3e-404a-99ef-863adb469bac" providerId="ADAL" clId="{24F6658C-4799-4BB2-AFFC-636CC7C7581C}" dt="2025-10-21T16:28:42.645" v="669" actId="14100"/>
        <pc:sldMkLst>
          <pc:docMk/>
          <pc:sldMk cId="3248684469" sldId="256"/>
        </pc:sldMkLst>
        <pc:spChg chg="add mod">
          <ac:chgData name="Gena Thomas" userId="371ed24c-4f3e-404a-99ef-863adb469bac" providerId="ADAL" clId="{24F6658C-4799-4BB2-AFFC-636CC7C7581C}" dt="2025-10-21T16:19:42.979" v="36" actId="20577"/>
          <ac:spMkLst>
            <pc:docMk/>
            <pc:sldMk cId="3248684469" sldId="256"/>
            <ac:spMk id="4" creationId="{F7A71DFE-5821-D185-D24A-AFF48AAB8514}"/>
          </ac:spMkLst>
        </pc:spChg>
        <pc:spChg chg="add mod">
          <ac:chgData name="Gena Thomas" userId="371ed24c-4f3e-404a-99ef-863adb469bac" providerId="ADAL" clId="{24F6658C-4799-4BB2-AFFC-636CC7C7581C}" dt="2025-10-21T16:20:26.921" v="43" actId="207"/>
          <ac:spMkLst>
            <pc:docMk/>
            <pc:sldMk cId="3248684469" sldId="256"/>
            <ac:spMk id="8" creationId="{9475CBE9-27F6-0D6B-B2E5-76C4CC505FF0}"/>
          </ac:spMkLst>
        </pc:spChg>
        <pc:spChg chg="mod">
          <ac:chgData name="Gena Thomas" userId="371ed24c-4f3e-404a-99ef-863adb469bac" providerId="ADAL" clId="{24F6658C-4799-4BB2-AFFC-636CC7C7581C}" dt="2025-10-21T16:17:30.371" v="1" actId="14100"/>
          <ac:spMkLst>
            <pc:docMk/>
            <pc:sldMk cId="3248684469" sldId="256"/>
            <ac:spMk id="12" creationId="{5F15FA96-D700-9FD2-A8A8-F70A6824494A}"/>
          </ac:spMkLst>
        </pc:spChg>
        <pc:spChg chg="add mod">
          <ac:chgData name="Gena Thomas" userId="371ed24c-4f3e-404a-99ef-863adb469bac" providerId="ADAL" clId="{24F6658C-4799-4BB2-AFFC-636CC7C7581C}" dt="2025-10-21T16:22:55.045" v="353" actId="20577"/>
          <ac:spMkLst>
            <pc:docMk/>
            <pc:sldMk cId="3248684469" sldId="256"/>
            <ac:spMk id="15" creationId="{77782C29-AE67-FCD6-C424-1FE43754B7B4}"/>
          </ac:spMkLst>
        </pc:spChg>
        <pc:spChg chg="add mod">
          <ac:chgData name="Gena Thomas" userId="371ed24c-4f3e-404a-99ef-863adb469bac" providerId="ADAL" clId="{24F6658C-4799-4BB2-AFFC-636CC7C7581C}" dt="2025-10-21T16:27:54.535" v="663" actId="14100"/>
          <ac:spMkLst>
            <pc:docMk/>
            <pc:sldMk cId="3248684469" sldId="256"/>
            <ac:spMk id="16" creationId="{2EE52EBD-0E72-39E3-0394-761877B25F4F}"/>
          </ac:spMkLst>
        </pc:spChg>
        <pc:spChg chg="mod">
          <ac:chgData name="Gena Thomas" userId="371ed24c-4f3e-404a-99ef-863adb469bac" providerId="ADAL" clId="{24F6658C-4799-4BB2-AFFC-636CC7C7581C}" dt="2025-10-21T16:28:42.645" v="669" actId="14100"/>
          <ac:spMkLst>
            <pc:docMk/>
            <pc:sldMk cId="3248684469" sldId="256"/>
            <ac:spMk id="18" creationId="{1A94E1BD-2505-4895-22B5-21F4A9BA2597}"/>
          </ac:spMkLst>
        </pc:spChg>
        <pc:spChg chg="mod">
          <ac:chgData name="Gena Thomas" userId="371ed24c-4f3e-404a-99ef-863adb469bac" providerId="ADAL" clId="{24F6658C-4799-4BB2-AFFC-636CC7C7581C}" dt="2025-10-21T16:17:39.276" v="2" actId="14100"/>
          <ac:spMkLst>
            <pc:docMk/>
            <pc:sldMk cId="3248684469" sldId="256"/>
            <ac:spMk id="25" creationId="{356944B9-5F59-012D-87AD-033167F2EBA9}"/>
          </ac:spMkLst>
        </pc:spChg>
      </pc:sldChg>
      <pc:sldChg chg="addSp modSp mod">
        <pc:chgData name="Gena Thomas" userId="371ed24c-4f3e-404a-99ef-863adb469bac" providerId="ADAL" clId="{24F6658C-4799-4BB2-AFFC-636CC7C7581C}" dt="2025-10-21T16:25:52.669" v="486" actId="120"/>
        <pc:sldMkLst>
          <pc:docMk/>
          <pc:sldMk cId="993179843" sldId="257"/>
        </pc:sldMkLst>
        <pc:spChg chg="add mod">
          <ac:chgData name="Gena Thomas" userId="371ed24c-4f3e-404a-99ef-863adb469bac" providerId="ADAL" clId="{24F6658C-4799-4BB2-AFFC-636CC7C7581C}" dt="2025-10-21T16:25:02.313" v="386" actId="207"/>
          <ac:spMkLst>
            <pc:docMk/>
            <pc:sldMk cId="993179843" sldId="257"/>
            <ac:spMk id="2" creationId="{4796B738-1DAB-36EE-03CE-64FE7BAC4ACE}"/>
          </ac:spMkLst>
        </pc:spChg>
        <pc:spChg chg="mod">
          <ac:chgData name="Gena Thomas" userId="371ed24c-4f3e-404a-99ef-863adb469bac" providerId="ADAL" clId="{24F6658C-4799-4BB2-AFFC-636CC7C7581C}" dt="2025-10-21T16:23:33.123" v="367" actId="20577"/>
          <ac:spMkLst>
            <pc:docMk/>
            <pc:sldMk cId="993179843" sldId="257"/>
            <ac:spMk id="4" creationId="{71A83A60-4A6C-078D-7F23-37F73762B7FD}"/>
          </ac:spMkLst>
        </pc:spChg>
        <pc:spChg chg="add mod">
          <ac:chgData name="Gena Thomas" userId="371ed24c-4f3e-404a-99ef-863adb469bac" providerId="ADAL" clId="{24F6658C-4799-4BB2-AFFC-636CC7C7581C}" dt="2025-10-21T16:25:52.669" v="486" actId="120"/>
          <ac:spMkLst>
            <pc:docMk/>
            <pc:sldMk cId="993179843" sldId="257"/>
            <ac:spMk id="5" creationId="{82ABA260-62E0-6A0B-9BC9-5CD9203C4BE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4954D-49B8-7B05-7E85-F69E2B8252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4828BA-62BE-8CF5-2C29-1354A6C9B5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52939C-135F-AE87-6B39-C4DA67D7B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F101E-96D9-404B-8097-1D28223E10BB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53878A-A877-CA71-3642-913C08BB7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1A4AF5-839B-99EE-7542-A90DB4186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00551-E04B-4E5C-AC78-623E1AD0C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543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D7C5E-1F3B-482F-58A5-1A4E7C599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6DFFFB-6899-0C4B-2BD4-F04E82C4EE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91A654-C6FC-58C9-4555-8865AB21E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F101E-96D9-404B-8097-1D28223E10BB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F3EC2B-B7EE-798F-5790-00C49E237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95C1DE-F02E-E067-3E53-15EAEA217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00551-E04B-4E5C-AC78-623E1AD0C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865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29FE7D-3AC4-3CD2-A6E0-6C8A04F172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7A3A72-5B13-D103-6AD1-97DE243C69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99474D-736D-D899-9354-49ABE33D4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F101E-96D9-404B-8097-1D28223E10BB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9852CE-A82B-B89C-BB79-B5174887B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6731BC-02E6-37FB-E0A7-C7B2670D4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00551-E04B-4E5C-AC78-623E1AD0C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434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9A3E0-849B-B91D-CC18-FD15D6E3E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BEE1F-9CBB-D904-EEBC-98E2EEDFC6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CDC0E5-E750-33AC-17A8-F5EC1DF72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F101E-96D9-404B-8097-1D28223E10BB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7195CE-7360-49E7-7FA6-3B15D9951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499305-B1E8-7EDD-8511-3216FCA65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00551-E04B-4E5C-AC78-623E1AD0C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012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E8642-8673-F383-3F15-6EDD93AA6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9614A0-9F57-83FC-D966-D143707C3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5DEAF-956E-FD83-83FF-00D6A164D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F101E-96D9-404B-8097-1D28223E10BB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E4A00A-BA1E-9B1E-3784-9D48BAF3C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B731CD-B42C-CE9B-DFCB-A32C63FE5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00551-E04B-4E5C-AC78-623E1AD0C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828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95758-F80E-262B-E2DD-22C33E767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9B1DFA-AED8-7819-0CB3-9849870243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A8BA69-4EC0-25A4-B487-DA361FE523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79469B-688D-CA4E-ABCD-F0955F479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F101E-96D9-404B-8097-1D28223E10BB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067A0F-D565-5122-0753-45B7117A5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FF9EF8-B623-BE9D-AB50-E592408A5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00551-E04B-4E5C-AC78-623E1AD0C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26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1537A-5229-1831-3D6B-982F478F5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57BBFC-5567-28D7-9A70-EABC9DF32D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C997F8-F7E0-AABB-0446-578B9F400E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C62F44-35FB-8D70-5FF1-E07426BFDC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FEBD58-4FA7-C3A2-172D-BF2D0D93D4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AC83968-8C56-DE0B-ADA7-3F1ADB562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F101E-96D9-404B-8097-1D28223E10BB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8E5454-8DBE-EB7C-AFCE-0D85330E5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C4B00E-0613-4DEA-286D-E0E3B7B86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00551-E04B-4E5C-AC78-623E1AD0C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947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08CDD-BA6B-495E-9B92-FE9E32267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0EF96D-9740-727D-0582-BC4C7413C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F101E-96D9-404B-8097-1D28223E10BB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30929D-3546-6DDB-AE8D-F987AB2B3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E0E6C2-9C3A-BA20-85C1-E9A8ACB08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00551-E04B-4E5C-AC78-623E1AD0C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448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3CEFCB-BD7B-4FA8-3C82-9678C0489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F101E-96D9-404B-8097-1D28223E10BB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3FB3D6-1D6C-BAB0-CA81-567E91FEE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BFFD10-529C-8255-E067-43A9EC01C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00551-E04B-4E5C-AC78-623E1AD0C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196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051DA-66BC-A83B-1A7B-923A52F67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530154-8F9F-FAC7-B5B3-AF1317595E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758847-2F01-E74E-095C-8504C015DF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3ACB31-7563-20E7-78C4-1BE7A73F2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F101E-96D9-404B-8097-1D28223E10BB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733046-1E04-3CC4-54B5-E4B52B84A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7A4C68-008F-A2B5-8277-26E3BA556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00551-E04B-4E5C-AC78-623E1AD0C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730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DEAD8-12ED-C46E-7515-7104E26D8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6F4414-9556-C7E5-36D4-90289B5DE8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B1B9E7-85A1-95A4-C238-59445CE9EA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E300F7-B24D-31F4-60F2-A1042EA23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F101E-96D9-404B-8097-1D28223E10BB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4CE77B-7948-80DA-AA10-9E8C6B03D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AAF27E-4A08-F131-9DA8-1DD25A61F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00551-E04B-4E5C-AC78-623E1AD0C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344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C1C37E-77DA-EABA-9E7A-193B0B29F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18FE40-745D-9C32-397D-AFCBF183D6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E88808-A04E-F32F-6569-06FE1DA615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2F101E-96D9-404B-8097-1D28223E10BB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8B65C0-C05E-8DCD-1846-E15B92F942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0BA4C3-C5FB-D6EB-A4AD-4575ECB71D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00551-E04B-4E5C-AC78-623E1AD0C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070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Vlisa.norton@directautoexchange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google.com/search?q=Four+POints+by+Sheraton+phone+number&amp;sca_esv=34891ab36b11c4e5&amp;sxsrf=AE3TifPSAbZ-i1vJYqeyDtKVVZSg914Zpw%3A1761063593636&amp;source=hp&amp;ei=qbL3aK7kJK2YwbkP7J3P-Qo&amp;iflsig=AOw8s4IAAAAAaPfAufGz1dIXbs70LvhA6dTjMBcyMmYJ&amp;ved=0ahUKEwju3LGP2bWQAxUtTDABHezOM68Q4dUDCBo&amp;uact=5&amp;oq=Four+POints+by+Sheraton+phone+number&amp;gs_lp=Egdnd3Mtd2l6IiRGb3VyIFBPaW50cyBieSBTaGVyYXRvbiBwaG9uZSBudW1iZXIyBRAAGIAEMgYQABgWGB4yBhAAGBYYHjIGEAAYFhgeMgYQABgWGB4yBhAAGBYYHjIGEAAYFhgeMgYQABgWGB4yBhAAGBYYHjIGEAAYFhgeSI85UABY0zhwB3gAkAEAmAGtAaAB0iSqAQUxNi4yNrgBA8gBAPgBAZgCMaAC0yXCAgoQIxiABBgnGIoFwgILEC4YgAQYkQIYigXCAhQQLhiABBiRAhjHARiKBRiOBRivAcICERAuGIAEGLEDGNEDGIMBGMcBwgIFEC4YgATCAgsQABiABBixAxiDAcICCBAAGIAEGLEDwgIEECMYJ8ICERAuGIAEGJECGMcBGIoFGK8BwgIKEAAYgAQYFBiHAsICBBAAGAPCAhkQLhiABBgUGIcCGMcBGJgFGJkFGJ4FGK8BwgILEAAYgAQYkQIYigXCAg4QLhiABBjHARiOBRivAcICCxAuGIAEGLEDGNQCwgIIEC4YgAQYsQPCAgsQLhiABBjHARivAcICDhAAGIAEGLEDGIMBGIoFwgIZEC4YgAQYFBjHARiHAhiYBRiZBRieBRivAcICCxAuGIAEGNEDGMcBwgIOEC4YgAQYsQMY0QMYxwHCAhEQLhiABBixAxjRAxjHARjJA8ICFBAuGIAEGMcBGJgFGJkFGJ4FGK8BwgIaEC4YgAQYkQIYxwEYmAUYmQUYigUYngUYrwHCAgcQABiABBgNwgILEAAYgAQYhgMYigXCAggQABiABBiiBMICCBAAGKIEGIkFmAMAkgcFMjMuMjagB9asB7IHBTE2LjI2uAfCJcIHBjIuNDMuNMgHWQ&amp;sclient=gws-wiz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321D605-B21C-0083-1CD0-41AC4C89952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241"/>
          <a:stretch/>
        </p:blipFill>
        <p:spPr>
          <a:xfrm>
            <a:off x="1792255" y="428016"/>
            <a:ext cx="8607490" cy="642998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CC8B906-0D5E-DD85-164F-02084B8169ED}"/>
              </a:ext>
            </a:extLst>
          </p:cNvPr>
          <p:cNvSpPr/>
          <p:nvPr/>
        </p:nvSpPr>
        <p:spPr>
          <a:xfrm>
            <a:off x="2211420" y="126472"/>
            <a:ext cx="2944239" cy="2337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3034696-4C33-A04A-112F-3DA40A97DCAA}"/>
              </a:ext>
            </a:extLst>
          </p:cNvPr>
          <p:cNvSpPr txBox="1"/>
          <p:nvPr/>
        </p:nvSpPr>
        <p:spPr>
          <a:xfrm>
            <a:off x="2153054" y="58684"/>
            <a:ext cx="31137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PREVIOUS SPONSORS/DONORS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3815180-8B87-0490-361F-6210359AA8C4}"/>
              </a:ext>
            </a:extLst>
          </p:cNvPr>
          <p:cNvSpPr/>
          <p:nvPr/>
        </p:nvSpPr>
        <p:spPr>
          <a:xfrm>
            <a:off x="7535695" y="3591128"/>
            <a:ext cx="2717258" cy="642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2049BAE-3F06-D849-7C7F-0CD01A49B243}"/>
              </a:ext>
            </a:extLst>
          </p:cNvPr>
          <p:cNvSpPr txBox="1"/>
          <p:nvPr/>
        </p:nvSpPr>
        <p:spPr>
          <a:xfrm>
            <a:off x="8625190" y="1763951"/>
            <a:ext cx="10742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Mails it to you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F15FA96-D700-9FD2-A8A8-F70A6824494A}"/>
              </a:ext>
            </a:extLst>
          </p:cNvPr>
          <p:cNvSpPr txBox="1"/>
          <p:nvPr/>
        </p:nvSpPr>
        <p:spPr>
          <a:xfrm>
            <a:off x="3389492" y="3662344"/>
            <a:ext cx="22045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hlinkClick r:id="rId3"/>
              </a:rPr>
              <a:t>Vlisa.norton@directautoexchange.com</a:t>
            </a:r>
            <a:br>
              <a:rPr lang="en-US" sz="1000" dirty="0"/>
            </a:br>
            <a:r>
              <a:rPr lang="en-US" sz="1000" dirty="0"/>
              <a:t>Lisa Norton &amp; Tyrone Davis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CA9088C-4770-899D-070D-184EAA52E146}"/>
              </a:ext>
            </a:extLst>
          </p:cNvPr>
          <p:cNvSpPr/>
          <p:nvPr/>
        </p:nvSpPr>
        <p:spPr>
          <a:xfrm>
            <a:off x="3521413" y="3591128"/>
            <a:ext cx="739302" cy="1442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4B9BA85-EE57-73D1-B897-42E5FFEA504D}"/>
              </a:ext>
            </a:extLst>
          </p:cNvPr>
          <p:cNvSpPr txBox="1"/>
          <p:nvPr/>
        </p:nvSpPr>
        <p:spPr>
          <a:xfrm>
            <a:off x="7472012" y="3591128"/>
            <a:ext cx="278094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Definitely mention that Gena Thomas handled this last year &amp; ask what they’d like to do.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B98B44B-CB86-0596-6514-BC28876B5761}"/>
              </a:ext>
            </a:extLst>
          </p:cNvPr>
          <p:cNvSpPr/>
          <p:nvPr/>
        </p:nvSpPr>
        <p:spPr>
          <a:xfrm>
            <a:off x="5667983" y="3591128"/>
            <a:ext cx="1004900" cy="1424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A94E1BD-2505-4895-22B5-21F4A9BA2597}"/>
              </a:ext>
            </a:extLst>
          </p:cNvPr>
          <p:cNvSpPr/>
          <p:nvPr/>
        </p:nvSpPr>
        <p:spPr>
          <a:xfrm>
            <a:off x="7535694" y="4630366"/>
            <a:ext cx="2671863" cy="642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Typically, they put together a really awesome gift basket which equals a full-page ad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D8C1434-EB90-A92D-7A06-34BC08929163}"/>
              </a:ext>
            </a:extLst>
          </p:cNvPr>
          <p:cNvSpPr txBox="1"/>
          <p:nvPr/>
        </p:nvSpPr>
        <p:spPr>
          <a:xfrm>
            <a:off x="3845668" y="3025588"/>
            <a:ext cx="1822315" cy="2539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050" dirty="0"/>
              <a:t>cabsandcounters@gmail.com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56944B9-5F59-012D-87AD-033167F2EBA9}"/>
              </a:ext>
            </a:extLst>
          </p:cNvPr>
          <p:cNvSpPr/>
          <p:nvPr/>
        </p:nvSpPr>
        <p:spPr>
          <a:xfrm>
            <a:off x="5594059" y="3801348"/>
            <a:ext cx="1877953" cy="2092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50" dirty="0">
                <a:solidFill>
                  <a:srgbClr val="FF0000"/>
                </a:solidFill>
              </a:rPr>
              <a:t>Lisa is the Marketing person who will put the full-page ad together &amp; hand over a check. Last year Tyrone donated $500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7A71DFE-5821-D185-D24A-AFF48AAB8514}"/>
              </a:ext>
            </a:extLst>
          </p:cNvPr>
          <p:cNvSpPr/>
          <p:nvPr/>
        </p:nvSpPr>
        <p:spPr>
          <a:xfrm>
            <a:off x="3521413" y="4630366"/>
            <a:ext cx="1945532" cy="5058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Ask for Lesley Andrews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475CBE9-27F6-0D6B-B2E5-76C4CC505FF0}"/>
              </a:ext>
            </a:extLst>
          </p:cNvPr>
          <p:cNvSpPr/>
          <p:nvPr/>
        </p:nvSpPr>
        <p:spPr>
          <a:xfrm>
            <a:off x="5697167" y="4651442"/>
            <a:ext cx="1945532" cy="5058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(850) 422-0071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7782C29-AE67-FCD6-C424-1FE43754B7B4}"/>
              </a:ext>
            </a:extLst>
          </p:cNvPr>
          <p:cNvSpPr/>
          <p:nvPr/>
        </p:nvSpPr>
        <p:spPr>
          <a:xfrm>
            <a:off x="7472012" y="5661498"/>
            <a:ext cx="2735545" cy="642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You can contact her through Pensacola Street OC but she’s back and forth on the new Apalachicola branch. Leave a message, she’ll call you back.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EE52EBD-0E72-39E3-0394-761877B25F4F}"/>
              </a:ext>
            </a:extLst>
          </p:cNvPr>
          <p:cNvSpPr/>
          <p:nvPr/>
        </p:nvSpPr>
        <p:spPr>
          <a:xfrm>
            <a:off x="7535694" y="2545168"/>
            <a:ext cx="2594041" cy="4804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You can get a certificate for the storage unit, get a check from her and she’ll want two ads </a:t>
            </a:r>
          </a:p>
        </p:txBody>
      </p:sp>
    </p:spTree>
    <p:extLst>
      <p:ext uri="{BB962C8B-B14F-4D97-AF65-F5344CB8AC3E}">
        <p14:creationId xmlns:p14="http://schemas.microsoft.com/office/powerpoint/2010/main" val="3248684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C6DC167-C332-28A6-4A12-63B803AB86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6726" y="403093"/>
            <a:ext cx="7407282" cy="18442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1A83A60-4A6C-078D-7F23-37F73762B7FD}"/>
              </a:ext>
            </a:extLst>
          </p:cNvPr>
          <p:cNvSpPr txBox="1"/>
          <p:nvPr/>
        </p:nvSpPr>
        <p:spPr>
          <a:xfrm>
            <a:off x="5421548" y="817362"/>
            <a:ext cx="147212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rgbClr val="FF0000"/>
                </a:solidFill>
              </a:rPr>
              <a:t>They WILL sponsor; you have to talk to Rick, the manager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796B738-1DAB-36EE-03CE-64FE7BAC4ACE}"/>
              </a:ext>
            </a:extLst>
          </p:cNvPr>
          <p:cNvSpPr/>
          <p:nvPr/>
        </p:nvSpPr>
        <p:spPr>
          <a:xfrm>
            <a:off x="3514927" y="863992"/>
            <a:ext cx="1660187" cy="2125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Ask for Rick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2ABA260-62E0-6A0B-9BC9-5CD9203C4BE8}"/>
              </a:ext>
            </a:extLst>
          </p:cNvPr>
          <p:cNvSpPr/>
          <p:nvPr/>
        </p:nvSpPr>
        <p:spPr>
          <a:xfrm>
            <a:off x="7013642" y="817362"/>
            <a:ext cx="2409218" cy="4602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>
                <a:solidFill>
                  <a:schemeClr val="tx1"/>
                </a:solidFill>
              </a:rPr>
              <a:t>They wanted to sponsor a couple yrs ago but there was no room left in the program</a:t>
            </a:r>
          </a:p>
        </p:txBody>
      </p:sp>
    </p:spTree>
    <p:extLst>
      <p:ext uri="{BB962C8B-B14F-4D97-AF65-F5344CB8AC3E}">
        <p14:creationId xmlns:p14="http://schemas.microsoft.com/office/powerpoint/2010/main" val="993179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a36450eb-db06-42a7-8d1b-026719f701e3}" enabled="0" method="" siteId="{a36450eb-db06-42a7-8d1b-026719f701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171</Words>
  <Application>Microsoft Office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Gena Thomas</dc:creator>
  <cp:lastModifiedBy>Gena Thomas</cp:lastModifiedBy>
  <cp:revision>3</cp:revision>
  <dcterms:created xsi:type="dcterms:W3CDTF">2024-01-24T21:45:34Z</dcterms:created>
  <dcterms:modified xsi:type="dcterms:W3CDTF">2025-10-21T16:28:51Z</dcterms:modified>
</cp:coreProperties>
</file>